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4" r:id="rId4"/>
    <p:sldMasterId id="2147483776" r:id="rId5"/>
    <p:sldMasterId id="2147483788" r:id="rId6"/>
  </p:sldMasterIdLst>
  <p:notesMasterIdLst>
    <p:notesMasterId r:id="rId9"/>
  </p:notesMasterIdLst>
  <p:sldIdLst>
    <p:sldId id="366" r:id="rId7"/>
    <p:sldId id="3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8FF"/>
    <a:srgbClr val="EFF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0E931-CDDA-F341-A6D8-F314ADBE00F1}" v="5" dt="2025-09-22T13:54:03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4" autoAdjust="0"/>
    <p:restoredTop sz="86395" autoAdjust="0"/>
  </p:normalViewPr>
  <p:slideViewPr>
    <p:cSldViewPr snapToGrid="0">
      <p:cViewPr>
        <p:scale>
          <a:sx n="120" d="100"/>
          <a:sy n="120" d="100"/>
        </p:scale>
        <p:origin x="2440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LOMBA ERASO" userId="f02018f8-54a4-4e28-8324-05e38509b473" providerId="ADAL" clId="{B78C3586-BF20-5C4E-AE0E-C725DEB59F9E}"/>
    <pc:docChg chg="undo custSel addSld delSld modSld sldOrd addMainMaster delMainMaster addSection delSection modSection">
      <pc:chgData name="LAURA LOMBA ERASO" userId="f02018f8-54a4-4e28-8324-05e38509b473" providerId="ADAL" clId="{B78C3586-BF20-5C4E-AE0E-C725DEB59F9E}" dt="2025-09-22T13:55:25.338" v="69" actId="478"/>
      <pc:docMkLst>
        <pc:docMk/>
      </pc:docMkLst>
      <pc:sldChg chg="addSp delSp modSp add del mod">
        <pc:chgData name="LAURA LOMBA ERASO" userId="f02018f8-54a4-4e28-8324-05e38509b473" providerId="ADAL" clId="{B78C3586-BF20-5C4E-AE0E-C725DEB59F9E}" dt="2025-09-22T13:52:01.807" v="23" actId="29295"/>
        <pc:sldMkLst>
          <pc:docMk/>
          <pc:sldMk cId="3358186629" sldId="366"/>
        </pc:sldMkLst>
        <pc:picChg chg="del">
          <ac:chgData name="LAURA LOMBA ERASO" userId="f02018f8-54a4-4e28-8324-05e38509b473" providerId="ADAL" clId="{B78C3586-BF20-5C4E-AE0E-C725DEB59F9E}" dt="2025-09-22T13:50:45.941" v="20" actId="478"/>
          <ac:picMkLst>
            <pc:docMk/>
            <pc:sldMk cId="3358186629" sldId="366"/>
            <ac:picMk id="3" creationId="{539455A8-C882-7F5D-6147-6BCD13717882}"/>
          </ac:picMkLst>
        </pc:picChg>
        <pc:picChg chg="add mod">
          <ac:chgData name="LAURA LOMBA ERASO" userId="f02018f8-54a4-4e28-8324-05e38509b473" providerId="ADAL" clId="{B78C3586-BF20-5C4E-AE0E-C725DEB59F9E}" dt="2025-09-22T13:52:01.807" v="23" actId="29295"/>
          <ac:picMkLst>
            <pc:docMk/>
            <pc:sldMk cId="3358186629" sldId="366"/>
            <ac:picMk id="8" creationId="{9ABEFDBA-55C5-4262-4011-6A525FDB5245}"/>
          </ac:picMkLst>
        </pc:picChg>
      </pc:sldChg>
      <pc:sldChg chg="del">
        <pc:chgData name="LAURA LOMBA ERASO" userId="f02018f8-54a4-4e28-8324-05e38509b473" providerId="ADAL" clId="{B78C3586-BF20-5C4E-AE0E-C725DEB59F9E}" dt="2025-09-22T13:49:57.084" v="2" actId="2696"/>
        <pc:sldMkLst>
          <pc:docMk/>
          <pc:sldMk cId="61718918" sldId="367"/>
        </pc:sldMkLst>
      </pc:sldChg>
      <pc:sldChg chg="add del">
        <pc:chgData name="LAURA LOMBA ERASO" userId="f02018f8-54a4-4e28-8324-05e38509b473" providerId="ADAL" clId="{B78C3586-BF20-5C4E-AE0E-C725DEB59F9E}" dt="2025-09-22T13:53:41.016" v="32" actId="2696"/>
        <pc:sldMkLst>
          <pc:docMk/>
          <pc:sldMk cId="4120405834" sldId="367"/>
        </pc:sldMkLst>
      </pc:sldChg>
      <pc:sldChg chg="del">
        <pc:chgData name="LAURA LOMBA ERASO" userId="f02018f8-54a4-4e28-8324-05e38509b473" providerId="ADAL" clId="{B78C3586-BF20-5C4E-AE0E-C725DEB59F9E}" dt="2025-09-22T13:49:59.325" v="3" actId="2696"/>
        <pc:sldMkLst>
          <pc:docMk/>
          <pc:sldMk cId="2052652165" sldId="368"/>
        </pc:sldMkLst>
      </pc:sldChg>
      <pc:sldChg chg="addSp delSp modSp new mod ord modNotesTx">
        <pc:chgData name="LAURA LOMBA ERASO" userId="f02018f8-54a4-4e28-8324-05e38509b473" providerId="ADAL" clId="{B78C3586-BF20-5C4E-AE0E-C725DEB59F9E}" dt="2025-09-22T13:55:25.338" v="69" actId="478"/>
        <pc:sldMkLst>
          <pc:docMk/>
          <pc:sldMk cId="2545775314" sldId="368"/>
        </pc:sldMkLst>
        <pc:spChg chg="add del mod">
          <ac:chgData name="LAURA LOMBA ERASO" userId="f02018f8-54a4-4e28-8324-05e38509b473" providerId="ADAL" clId="{B78C3586-BF20-5C4E-AE0E-C725DEB59F9E}" dt="2025-09-22T13:55:25.338" v="69" actId="478"/>
          <ac:spMkLst>
            <pc:docMk/>
            <pc:sldMk cId="2545775314" sldId="368"/>
            <ac:spMk id="7" creationId="{E6FA6DCE-D509-B825-8FC3-FFFBD83E1017}"/>
          </ac:spMkLst>
        </pc:spChg>
        <pc:picChg chg="add del mod modCrop">
          <ac:chgData name="LAURA LOMBA ERASO" userId="f02018f8-54a4-4e28-8324-05e38509b473" providerId="ADAL" clId="{B78C3586-BF20-5C4E-AE0E-C725DEB59F9E}" dt="2025-09-22T13:53:27.032" v="31" actId="478"/>
          <ac:picMkLst>
            <pc:docMk/>
            <pc:sldMk cId="2545775314" sldId="368"/>
            <ac:picMk id="2" creationId="{AC1ADAC4-0C6E-E9B3-6EF6-786DA30298A9}"/>
          </ac:picMkLst>
        </pc:picChg>
        <pc:picChg chg="add mod modCrop">
          <ac:chgData name="LAURA LOMBA ERASO" userId="f02018f8-54a4-4e28-8324-05e38509b473" providerId="ADAL" clId="{B78C3586-BF20-5C4E-AE0E-C725DEB59F9E}" dt="2025-09-22T13:54:47.852" v="45" actId="14100"/>
          <ac:picMkLst>
            <pc:docMk/>
            <pc:sldMk cId="2545775314" sldId="368"/>
            <ac:picMk id="4" creationId="{A0170F17-2261-DC45-7E33-60C7768AEDF5}"/>
          </ac:picMkLst>
        </pc:picChg>
        <pc:picChg chg="add mod modCrop">
          <ac:chgData name="LAURA LOMBA ERASO" userId="f02018f8-54a4-4e28-8324-05e38509b473" providerId="ADAL" clId="{B78C3586-BF20-5C4E-AE0E-C725DEB59F9E}" dt="2025-09-22T13:55:17.405" v="67" actId="1076"/>
          <ac:picMkLst>
            <pc:docMk/>
            <pc:sldMk cId="2545775314" sldId="368"/>
            <ac:picMk id="5" creationId="{2958A290-1B71-41B0-BE6D-067912FF9711}"/>
          </ac:picMkLst>
        </pc:picChg>
      </pc:sldChg>
      <pc:sldChg chg="del">
        <pc:chgData name="LAURA LOMBA ERASO" userId="f02018f8-54a4-4e28-8324-05e38509b473" providerId="ADAL" clId="{B78C3586-BF20-5C4E-AE0E-C725DEB59F9E}" dt="2025-09-22T13:50:02.611" v="4" actId="2696"/>
        <pc:sldMkLst>
          <pc:docMk/>
          <pc:sldMk cId="4078801121" sldId="369"/>
        </pc:sldMkLst>
      </pc:sldChg>
      <pc:sldChg chg="add del">
        <pc:chgData name="LAURA LOMBA ERASO" userId="f02018f8-54a4-4e28-8324-05e38509b473" providerId="ADAL" clId="{B78C3586-BF20-5C4E-AE0E-C725DEB59F9E}" dt="2025-09-22T13:50:17.908" v="10" actId="2696"/>
        <pc:sldMkLst>
          <pc:docMk/>
          <pc:sldMk cId="103173526" sldId="370"/>
        </pc:sldMkLst>
      </pc:sldChg>
      <pc:sldChg chg="del">
        <pc:chgData name="LAURA LOMBA ERASO" userId="f02018f8-54a4-4e28-8324-05e38509b473" providerId="ADAL" clId="{B78C3586-BF20-5C4E-AE0E-C725DEB59F9E}" dt="2025-09-22T13:50:25.642" v="12" actId="2696"/>
        <pc:sldMkLst>
          <pc:docMk/>
          <pc:sldMk cId="425197633" sldId="371"/>
        </pc:sldMkLst>
      </pc:sldChg>
      <pc:sldChg chg="del">
        <pc:chgData name="LAURA LOMBA ERASO" userId="f02018f8-54a4-4e28-8324-05e38509b473" providerId="ADAL" clId="{B78C3586-BF20-5C4E-AE0E-C725DEB59F9E}" dt="2025-09-22T13:50:27.853" v="13" actId="2696"/>
        <pc:sldMkLst>
          <pc:docMk/>
          <pc:sldMk cId="744754912" sldId="372"/>
        </pc:sldMkLst>
      </pc:sldChg>
      <pc:sldChg chg="del">
        <pc:chgData name="LAURA LOMBA ERASO" userId="f02018f8-54a4-4e28-8324-05e38509b473" providerId="ADAL" clId="{B78C3586-BF20-5C4E-AE0E-C725DEB59F9E}" dt="2025-09-22T13:50:30.052" v="14" actId="2696"/>
        <pc:sldMkLst>
          <pc:docMk/>
          <pc:sldMk cId="4024045009" sldId="373"/>
        </pc:sldMkLst>
      </pc:sldChg>
      <pc:sldMasterChg chg="add del addSldLayout delSldLayout">
        <pc:chgData name="LAURA LOMBA ERASO" userId="f02018f8-54a4-4e28-8324-05e38509b473" providerId="ADAL" clId="{B78C3586-BF20-5C4E-AE0E-C725DEB59F9E}" dt="2025-09-22T13:50:13.600" v="9" actId="2696"/>
        <pc:sldMasterMkLst>
          <pc:docMk/>
          <pc:sldMasterMk cId="4291340023" sldId="2147483764"/>
        </pc:sldMasterMkLst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176505716" sldId="2147483765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1489273246" sldId="2147483766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483396497" sldId="2147483767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748050442" sldId="2147483768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1196568988" sldId="2147483769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2229613160" sldId="2147483770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488247034" sldId="2147483771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1394035004" sldId="2147483772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369993125" sldId="2147483773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504018035" sldId="2147483774"/>
          </pc:sldLayoutMkLst>
        </pc:sldLayoutChg>
        <pc:sldLayoutChg chg="add del">
          <pc:chgData name="LAURA LOMBA ERASO" userId="f02018f8-54a4-4e28-8324-05e38509b473" providerId="ADAL" clId="{B78C3586-BF20-5C4E-AE0E-C725DEB59F9E}" dt="2025-09-22T13:50:13.600" v="9" actId="2696"/>
          <pc:sldLayoutMkLst>
            <pc:docMk/>
            <pc:sldMasterMk cId="4291340023" sldId="2147483764"/>
            <pc:sldLayoutMk cId="1810480692" sldId="2147483775"/>
          </pc:sldLayoutMkLst>
        </pc:sldLayoutChg>
      </pc:sldMasterChg>
    </pc:docChg>
  </pc:docChgLst>
  <pc:docChgLst>
    <pc:chgData name="LAURA LOMBA ERASO" userId="f02018f8-54a4-4e28-8324-05e38509b473" providerId="ADAL" clId="{9EBB81F3-FA4C-2D4C-A0CA-DE8AA548430E}"/>
    <pc:docChg chg="undo custSel addSld delSld modSld delMainMaster modMainMaster addSection delSection modSection modNotesMaster">
      <pc:chgData name="LAURA LOMBA ERASO" userId="f02018f8-54a4-4e28-8324-05e38509b473" providerId="ADAL" clId="{9EBB81F3-FA4C-2D4C-A0CA-DE8AA548430E}" dt="2025-05-08T08:27:10.278" v="39" actId="680"/>
      <pc:docMkLst>
        <pc:docMk/>
      </pc:docMkLst>
      <pc:sldChg chg="modSp del">
        <pc:chgData name="LAURA LOMBA ERASO" userId="f02018f8-54a4-4e28-8324-05e38509b473" providerId="ADAL" clId="{9EBB81F3-FA4C-2D4C-A0CA-DE8AA548430E}" dt="2025-05-08T08:26:54.733" v="23" actId="2696"/>
        <pc:sldMkLst>
          <pc:docMk/>
          <pc:sldMk cId="0" sldId="282"/>
        </pc:sldMkLst>
      </pc:sldChg>
      <pc:sldChg chg="addSp delSp modSp add del mod">
        <pc:chgData name="LAURA LOMBA ERASO" userId="f02018f8-54a4-4e28-8324-05e38509b473" providerId="ADAL" clId="{9EBB81F3-FA4C-2D4C-A0CA-DE8AA548430E}" dt="2025-05-08T08:27:02.974" v="34" actId="18676"/>
        <pc:sldMkLst>
          <pc:docMk/>
          <pc:sldMk cId="3358186629" sldId="366"/>
        </pc:sldMkLst>
      </pc:sldChg>
      <pc:sldChg chg="new">
        <pc:chgData name="LAURA LOMBA ERASO" userId="f02018f8-54a4-4e28-8324-05e38509b473" providerId="ADAL" clId="{9EBB81F3-FA4C-2D4C-A0CA-DE8AA548430E}" dt="2025-05-08T08:27:10.278" v="39" actId="680"/>
        <pc:sldMkLst>
          <pc:docMk/>
          <pc:sldMk cId="61718918" sldId="367"/>
        </pc:sldMkLst>
      </pc:sldChg>
      <pc:sldChg chg="modSp del">
        <pc:chgData name="LAURA LOMBA ERASO" userId="f02018f8-54a4-4e28-8324-05e38509b473" providerId="ADAL" clId="{9EBB81F3-FA4C-2D4C-A0CA-DE8AA548430E}" dt="2025-05-08T08:26:55.334" v="24" actId="2696"/>
        <pc:sldMkLst>
          <pc:docMk/>
          <pc:sldMk cId="3621819675" sldId="367"/>
        </pc:sldMkLst>
      </pc:sldChg>
      <pc:sldChg chg="modSp del">
        <pc:chgData name="LAURA LOMBA ERASO" userId="f02018f8-54a4-4e28-8324-05e38509b473" providerId="ADAL" clId="{9EBB81F3-FA4C-2D4C-A0CA-DE8AA548430E}" dt="2025-05-08T08:26:55.929" v="25" actId="2696"/>
        <pc:sldMkLst>
          <pc:docMk/>
          <pc:sldMk cId="1403593940" sldId="368"/>
        </pc:sldMkLst>
      </pc:sldChg>
      <pc:sldChg chg="modSp del">
        <pc:chgData name="LAURA LOMBA ERASO" userId="f02018f8-54a4-4e28-8324-05e38509b473" providerId="ADAL" clId="{9EBB81F3-FA4C-2D4C-A0CA-DE8AA548430E}" dt="2025-05-08T08:26:56.464" v="26" actId="2696"/>
        <pc:sldMkLst>
          <pc:docMk/>
          <pc:sldMk cId="1676008894" sldId="369"/>
        </pc:sldMkLst>
      </pc:sldChg>
      <pc:sldChg chg="modSp del">
        <pc:chgData name="LAURA LOMBA ERASO" userId="f02018f8-54a4-4e28-8324-05e38509b473" providerId="ADAL" clId="{9EBB81F3-FA4C-2D4C-A0CA-DE8AA548430E}" dt="2025-05-08T08:26:57.024" v="27" actId="2696"/>
        <pc:sldMkLst>
          <pc:docMk/>
          <pc:sldMk cId="3471458402" sldId="370"/>
        </pc:sldMkLst>
      </pc:sldChg>
      <pc:sldChg chg="modSp del">
        <pc:chgData name="LAURA LOMBA ERASO" userId="f02018f8-54a4-4e28-8324-05e38509b473" providerId="ADAL" clId="{9EBB81F3-FA4C-2D4C-A0CA-DE8AA548430E}" dt="2025-05-08T08:26:57.741" v="28" actId="2696"/>
        <pc:sldMkLst>
          <pc:docMk/>
          <pc:sldMk cId="710708229" sldId="372"/>
        </pc:sldMkLst>
      </pc:sldChg>
      <pc:sldChg chg="modSp del">
        <pc:chgData name="LAURA LOMBA ERASO" userId="f02018f8-54a4-4e28-8324-05e38509b473" providerId="ADAL" clId="{9EBB81F3-FA4C-2D4C-A0CA-DE8AA548430E}" dt="2025-05-08T08:27:06.031" v="37" actId="18676"/>
        <pc:sldMkLst>
          <pc:docMk/>
          <pc:sldMk cId="1485499874" sldId="373"/>
        </pc:sldMkLst>
      </pc:sldChg>
      <pc:sldChg chg="modSp del">
        <pc:chgData name="LAURA LOMBA ERASO" userId="f02018f8-54a4-4e28-8324-05e38509b473" providerId="ADAL" clId="{9EBB81F3-FA4C-2D4C-A0CA-DE8AA548430E}" dt="2025-05-08T08:27:06.929" v="38" actId="18676"/>
        <pc:sldMkLst>
          <pc:docMk/>
          <pc:sldMk cId="3348876210" sldId="374"/>
        </pc:sldMkLst>
      </pc:sldChg>
      <pc:sldMasterChg chg="modSp del delSldLayout modSldLayout">
        <pc:chgData name="LAURA LOMBA ERASO" userId="f02018f8-54a4-4e28-8324-05e38509b473" providerId="ADAL" clId="{9EBB81F3-FA4C-2D4C-A0CA-DE8AA548430E}" dt="2025-05-08T08:27:06.031" v="37" actId="18676"/>
        <pc:sldMasterMkLst>
          <pc:docMk/>
          <pc:sldMasterMk cId="2262245457" sldId="2147483751"/>
        </pc:sldMasterMkLst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3319866701" sldId="2147483740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939405900" sldId="2147483741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2900659346" sldId="2147483742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2332604419" sldId="2147483743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3573803751" sldId="2147483744"/>
          </pc:sldLayoutMkLst>
        </pc:sldLayoutChg>
        <pc:sldLayoutChg chg="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4209343140" sldId="2147483745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3131428417" sldId="2147483746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399632543" sldId="2147483747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1005265164" sldId="2147483748"/>
          </pc:sldLayoutMkLst>
        </pc:sldLayoutChg>
        <pc:sldLayoutChg chg="modSp 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1512771787" sldId="2147483749"/>
          </pc:sldLayoutMkLst>
        </pc:sldLayoutChg>
        <pc:sldLayoutChg chg="del">
          <pc:chgData name="LAURA LOMBA ERASO" userId="f02018f8-54a4-4e28-8324-05e38509b473" providerId="ADAL" clId="{9EBB81F3-FA4C-2D4C-A0CA-DE8AA548430E}" dt="2025-05-08T08:27:06.031" v="37" actId="18676"/>
          <pc:sldLayoutMkLst>
            <pc:docMk/>
            <pc:sldMasterMk cId="2262245457" sldId="2147483751"/>
            <pc:sldLayoutMk cId="954447397" sldId="2147483750"/>
          </pc:sldLayoutMkLst>
        </pc:sldLayoutChg>
      </pc:sldMasterChg>
      <pc:sldMasterChg chg="modSp modSldLayout">
        <pc:chgData name="LAURA LOMBA ERASO" userId="f02018f8-54a4-4e28-8324-05e38509b473" providerId="ADAL" clId="{9EBB81F3-FA4C-2D4C-A0CA-DE8AA548430E}" dt="2025-05-08T08:25:56.335" v="2"/>
        <pc:sldMasterMkLst>
          <pc:docMk/>
          <pc:sldMasterMk cId="3064521460" sldId="2147483752"/>
        </pc:sldMasterMkLst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1547193854" sldId="2147483753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934886079" sldId="2147483755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459398845" sldId="2147483756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1970515995" sldId="2147483757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516573596" sldId="2147483760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3496625667" sldId="2147483761"/>
          </pc:sldLayoutMkLst>
        </pc:sldLayoutChg>
        <pc:sldLayoutChg chg="modSp">
          <pc:chgData name="LAURA LOMBA ERASO" userId="f02018f8-54a4-4e28-8324-05e38509b473" providerId="ADAL" clId="{9EBB81F3-FA4C-2D4C-A0CA-DE8AA548430E}" dt="2025-05-08T08:25:56.335" v="2"/>
          <pc:sldLayoutMkLst>
            <pc:docMk/>
            <pc:sldMasterMk cId="3064521460" sldId="2147483752"/>
            <pc:sldLayoutMk cId="315399856" sldId="2147483763"/>
          </pc:sldLayoutMkLst>
        </pc:sldLayoutChg>
      </pc:sldMasterChg>
    </pc:docChg>
  </pc:docChgLst>
  <pc:docChgLst>
    <pc:chgData name="Adrián Serrano Sanz" userId="63f78b8973854c81" providerId="LiveId" clId="{A2219EEB-2935-41D2-84F7-27DF75DA1C3B}"/>
    <pc:docChg chg="undo custSel addSld delSld modSld sldOrd addSection delSection modSection">
      <pc:chgData name="Adrián Serrano Sanz" userId="63f78b8973854c81" providerId="LiveId" clId="{A2219EEB-2935-41D2-84F7-27DF75DA1C3B}" dt="2024-03-24T19:17:04.842" v="645" actId="1076"/>
      <pc:docMkLst>
        <pc:docMk/>
      </pc:docMkLst>
      <pc:sldChg chg="addSp delSp modSp mod ord">
        <pc:chgData name="Adrián Serrano Sanz" userId="63f78b8973854c81" providerId="LiveId" clId="{A2219EEB-2935-41D2-84F7-27DF75DA1C3B}" dt="2024-03-24T19:17:04.842" v="645" actId="1076"/>
        <pc:sldMkLst>
          <pc:docMk/>
          <pc:sldMk cId="0" sldId="282"/>
        </pc:sldMkLst>
      </pc:sldChg>
      <pc:sldChg chg="addSp delSp modSp mod">
        <pc:chgData name="Adrián Serrano Sanz" userId="63f78b8973854c81" providerId="LiveId" clId="{A2219EEB-2935-41D2-84F7-27DF75DA1C3B}" dt="2024-03-23T11:39:08.828" v="401" actId="14100"/>
        <pc:sldMkLst>
          <pc:docMk/>
          <pc:sldMk cId="3358186629" sldId="366"/>
        </pc:sldMkLst>
      </pc:sldChg>
      <pc:sldChg chg="new del">
        <pc:chgData name="Adrián Serrano Sanz" userId="63f78b8973854c81" providerId="LiveId" clId="{A2219EEB-2935-41D2-84F7-27DF75DA1C3B}" dt="2024-03-23T10:35:05.425" v="366" actId="47"/>
        <pc:sldMkLst>
          <pc:docMk/>
          <pc:sldMk cId="2554355061" sldId="367"/>
        </pc:sldMkLst>
      </pc:sldChg>
      <pc:sldChg chg="new del">
        <pc:chgData name="Adrián Serrano Sanz" userId="63f78b8973854c81" providerId="LiveId" clId="{A2219EEB-2935-41D2-84F7-27DF75DA1C3B}" dt="2024-03-23T10:36:23.135" v="384" actId="2696"/>
        <pc:sldMkLst>
          <pc:docMk/>
          <pc:sldMk cId="2971615685" sldId="367"/>
        </pc:sldMkLst>
      </pc:sldChg>
      <pc:sldChg chg="modSp add mod ord">
        <pc:chgData name="Adrián Serrano Sanz" userId="63f78b8973854c81" providerId="LiveId" clId="{A2219EEB-2935-41D2-84F7-27DF75DA1C3B}" dt="2024-03-23T18:35:02.123" v="460" actId="20577"/>
        <pc:sldMkLst>
          <pc:docMk/>
          <pc:sldMk cId="3621819675" sldId="367"/>
        </pc:sldMkLst>
      </pc:sldChg>
      <pc:sldChg chg="new del">
        <pc:chgData name="Adrián Serrano Sanz" userId="63f78b8973854c81" providerId="LiveId" clId="{A2219EEB-2935-41D2-84F7-27DF75DA1C3B}" dt="2024-03-23T10:37:10.726" v="387" actId="47"/>
        <pc:sldMkLst>
          <pc:docMk/>
          <pc:sldMk cId="4007708472" sldId="367"/>
        </pc:sldMkLst>
      </pc:sldChg>
      <pc:sldChg chg="modSp add mod ord">
        <pc:chgData name="Adrián Serrano Sanz" userId="63f78b8973854c81" providerId="LiveId" clId="{A2219EEB-2935-41D2-84F7-27DF75DA1C3B}" dt="2024-03-23T18:36:04.375" v="475" actId="20577"/>
        <pc:sldMkLst>
          <pc:docMk/>
          <pc:sldMk cId="1403593940" sldId="368"/>
        </pc:sldMkLst>
      </pc:sldChg>
      <pc:sldChg chg="new del">
        <pc:chgData name="Adrián Serrano Sanz" userId="63f78b8973854c81" providerId="LiveId" clId="{A2219EEB-2935-41D2-84F7-27DF75DA1C3B}" dt="2024-03-23T18:35:47.407" v="462" actId="2696"/>
        <pc:sldMkLst>
          <pc:docMk/>
          <pc:sldMk cId="2891218446" sldId="368"/>
        </pc:sldMkLst>
      </pc:sldChg>
      <pc:sldChg chg="modSp add mod ord">
        <pc:chgData name="Adrián Serrano Sanz" userId="63f78b8973854c81" providerId="LiveId" clId="{A2219EEB-2935-41D2-84F7-27DF75DA1C3B}" dt="2024-03-23T18:37:28.326" v="492" actId="20577"/>
        <pc:sldMkLst>
          <pc:docMk/>
          <pc:sldMk cId="1676008894" sldId="369"/>
        </pc:sldMkLst>
      </pc:sldChg>
      <pc:sldChg chg="modSp add mod ord">
        <pc:chgData name="Adrián Serrano Sanz" userId="63f78b8973854c81" providerId="LiveId" clId="{A2219EEB-2935-41D2-84F7-27DF75DA1C3B}" dt="2024-03-23T18:37:50.095" v="506" actId="20577"/>
        <pc:sldMkLst>
          <pc:docMk/>
          <pc:sldMk cId="3471458402" sldId="370"/>
        </pc:sldMkLst>
      </pc:sldChg>
      <pc:sldChg chg="modSp add del mod">
        <pc:chgData name="Adrián Serrano Sanz" userId="63f78b8973854c81" providerId="LiveId" clId="{A2219EEB-2935-41D2-84F7-27DF75DA1C3B}" dt="2024-03-24T19:15:28.537" v="565" actId="2696"/>
        <pc:sldMkLst>
          <pc:docMk/>
          <pc:sldMk cId="1703881228" sldId="371"/>
        </pc:sldMkLst>
      </pc:sldChg>
      <pc:sldChg chg="modSp add mod ord">
        <pc:chgData name="Adrián Serrano Sanz" userId="63f78b8973854c81" providerId="LiveId" clId="{A2219EEB-2935-41D2-84F7-27DF75DA1C3B}" dt="2024-03-23T18:38:35.759" v="538" actId="20577"/>
        <pc:sldMkLst>
          <pc:docMk/>
          <pc:sldMk cId="710708229" sldId="372"/>
        </pc:sldMkLst>
      </pc:sldChg>
      <pc:sldChg chg="modSp add mod ord">
        <pc:chgData name="Adrián Serrano Sanz" userId="63f78b8973854c81" providerId="LiveId" clId="{A2219EEB-2935-41D2-84F7-27DF75DA1C3B}" dt="2024-03-23T18:38:57.855" v="557" actId="20577"/>
        <pc:sldMkLst>
          <pc:docMk/>
          <pc:sldMk cId="1485499874" sldId="373"/>
        </pc:sldMkLst>
      </pc:sldChg>
      <pc:sldChg chg="addSp delSp modSp add mod">
        <pc:chgData name="Adrián Serrano Sanz" userId="63f78b8973854c81" providerId="LiveId" clId="{A2219EEB-2935-41D2-84F7-27DF75DA1C3B}" dt="2024-03-23T18:41:39.322" v="564" actId="478"/>
        <pc:sldMkLst>
          <pc:docMk/>
          <pc:sldMk cId="3348876210" sldId="374"/>
        </pc:sldMkLst>
      </pc:sldChg>
    </pc:docChg>
  </pc:docChgLst>
  <pc:docChgLst>
    <pc:chgData name="Adrián Serrano Sanz" userId="63f78b8973854c81" providerId="LiveId" clId="{CFA130EA-92A1-4F60-939E-1EF3FF9BCFE2}"/>
    <pc:docChg chg="undo custSel addSld modSld modMainMaster addSection modSection modNotesMaster">
      <pc:chgData name="Adrián Serrano Sanz" userId="63f78b8973854c81" providerId="LiveId" clId="{CFA130EA-92A1-4F60-939E-1EF3FF9BCFE2}" dt="2025-05-12T16:22:23.737" v="129" actId="207"/>
      <pc:docMkLst>
        <pc:docMk/>
      </pc:docMkLst>
      <pc:sldChg chg="modSp mod">
        <pc:chgData name="Adrián Serrano Sanz" userId="63f78b8973854c81" providerId="LiveId" clId="{CFA130EA-92A1-4F60-939E-1EF3FF9BCFE2}" dt="2025-05-12T16:20:50.160" v="115" actId="1076"/>
        <pc:sldMkLst>
          <pc:docMk/>
          <pc:sldMk cId="3358186629" sldId="366"/>
        </pc:sldMkLst>
      </pc:sldChg>
      <pc:sldChg chg="addSp modSp mod">
        <pc:chgData name="Adrián Serrano Sanz" userId="63f78b8973854c81" providerId="LiveId" clId="{CFA130EA-92A1-4F60-939E-1EF3FF9BCFE2}" dt="2025-05-12T16:22:23.737" v="129" actId="207"/>
        <pc:sldMkLst>
          <pc:docMk/>
          <pc:sldMk cId="61718918" sldId="367"/>
        </pc:sldMkLst>
      </pc:sldChg>
      <pc:sldChg chg="delSp modSp add mod">
        <pc:chgData name="Adrián Serrano Sanz" userId="63f78b8973854c81" providerId="LiveId" clId="{CFA130EA-92A1-4F60-939E-1EF3FF9BCFE2}" dt="2025-05-12T16:22:20.604" v="127" actId="2085"/>
        <pc:sldMkLst>
          <pc:docMk/>
          <pc:sldMk cId="2052652165" sldId="368"/>
        </pc:sldMkLst>
      </pc:sldChg>
      <pc:sldChg chg="delSp modSp add mod">
        <pc:chgData name="Adrián Serrano Sanz" userId="63f78b8973854c81" providerId="LiveId" clId="{CFA130EA-92A1-4F60-939E-1EF3FF9BCFE2}" dt="2025-05-12T16:22:17.331" v="125" actId="207"/>
        <pc:sldMkLst>
          <pc:docMk/>
          <pc:sldMk cId="4078801121" sldId="369"/>
        </pc:sldMkLst>
      </pc:sldChg>
      <pc:sldChg chg="delSp modSp add mod">
        <pc:chgData name="Adrián Serrano Sanz" userId="63f78b8973854c81" providerId="LiveId" clId="{CFA130EA-92A1-4F60-939E-1EF3FF9BCFE2}" dt="2025-05-12T16:22:14.051" v="123" actId="207"/>
        <pc:sldMkLst>
          <pc:docMk/>
          <pc:sldMk cId="103173526" sldId="370"/>
        </pc:sldMkLst>
      </pc:sldChg>
      <pc:sldChg chg="delSp modSp add mod">
        <pc:chgData name="Adrián Serrano Sanz" userId="63f78b8973854c81" providerId="LiveId" clId="{CFA130EA-92A1-4F60-939E-1EF3FF9BCFE2}" dt="2025-05-12T16:22:10.540" v="121" actId="2085"/>
        <pc:sldMkLst>
          <pc:docMk/>
          <pc:sldMk cId="425197633" sldId="371"/>
        </pc:sldMkLst>
      </pc:sldChg>
      <pc:sldChg chg="delSp modSp add mod">
        <pc:chgData name="Adrián Serrano Sanz" userId="63f78b8973854c81" providerId="LiveId" clId="{CFA130EA-92A1-4F60-939E-1EF3FF9BCFE2}" dt="2025-05-12T16:22:05.930" v="119" actId="2085"/>
        <pc:sldMkLst>
          <pc:docMk/>
          <pc:sldMk cId="744754912" sldId="372"/>
        </pc:sldMkLst>
      </pc:sldChg>
      <pc:sldChg chg="delSp modSp add mod">
        <pc:chgData name="Adrián Serrano Sanz" userId="63f78b8973854c81" providerId="LiveId" clId="{CFA130EA-92A1-4F60-939E-1EF3FF9BCFE2}" dt="2025-05-12T16:21:59.170" v="117" actId="2085"/>
        <pc:sldMkLst>
          <pc:docMk/>
          <pc:sldMk cId="4024045009" sldId="373"/>
        </pc:sldMkLst>
      </pc:sldChg>
      <pc:sldMasterChg chg="modSp modSldLayout">
        <pc:chgData name="Adrián Serrano Sanz" userId="63f78b8973854c81" providerId="LiveId" clId="{CFA130EA-92A1-4F60-939E-1EF3FF9BCFE2}" dt="2025-05-12T16:18:20.855" v="35"/>
        <pc:sldMasterMkLst>
          <pc:docMk/>
          <pc:sldMasterMk cId="4291340023" sldId="2147483764"/>
        </pc:sldMasterMkLst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176505716" sldId="2147483765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483396497" sldId="2147483767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748050442" sldId="2147483768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1196568988" sldId="2147483769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1394035004" sldId="2147483772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369993125" sldId="2147483773"/>
          </pc:sldLayoutMkLst>
        </pc:sldLayoutChg>
        <pc:sldLayoutChg chg="modSp">
          <pc:chgData name="Adrián Serrano Sanz" userId="63f78b8973854c81" providerId="LiveId" clId="{CFA130EA-92A1-4F60-939E-1EF3FF9BCFE2}" dt="2025-05-12T16:18:20.855" v="35"/>
          <pc:sldLayoutMkLst>
            <pc:docMk/>
            <pc:sldMasterMk cId="4291340023" sldId="2147483764"/>
            <pc:sldLayoutMk cId="1810480692" sldId="2147483775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A8FFB-0BEC-4C06-BC04-766791D2C049}" type="datetimeFigureOut">
              <a:rPr lang="es-ES" smtClean="0"/>
              <a:t>22/9/25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C5D52-D8AE-4739-8D53-4D6A53EE090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9954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Introducción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3C5D52-D8AE-4739-8D53-4D6A53EE090A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382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50571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401803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048069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7709" y="1104900"/>
            <a:ext cx="6282386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1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1029" y="4442386"/>
            <a:ext cx="4555746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i="0" spc="12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36854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48884" y="5120561"/>
            <a:ext cx="2647667" cy="273844"/>
          </a:xfrm>
        </p:spPr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7492382" y="1453817"/>
            <a:ext cx="2770499" cy="273844"/>
          </a:xfrm>
        </p:spPr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68513" y="3136393"/>
            <a:ext cx="409433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083925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385" y="1709738"/>
            <a:ext cx="6815831" cy="3438524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385" y="5148262"/>
            <a:ext cx="6633392" cy="1138238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710352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8158" y="1825625"/>
            <a:ext cx="3355217" cy="4460875"/>
          </a:xfrm>
        </p:spPr>
        <p:txBody>
          <a:bodyPr/>
          <a:lstStyle>
            <a:lvl2pPr marL="205740" indent="0">
              <a:buFontTx/>
              <a:buNone/>
              <a:defRPr/>
            </a:lvl2pPr>
            <a:lvl3pPr marL="377190">
              <a:defRPr/>
            </a:lvl3pPr>
            <a:lvl4pPr marL="411480" indent="0">
              <a:buFontTx/>
              <a:buNone/>
              <a:defRPr/>
            </a:lvl4pPr>
            <a:lvl5pPr marL="548640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3406" y="1825625"/>
            <a:ext cx="3762707" cy="446087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532531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3672" y="1835219"/>
            <a:ext cx="3339704" cy="823912"/>
          </a:xfrm>
        </p:spPr>
        <p:txBody>
          <a:bodyPr anchor="b">
            <a:normAutofit/>
          </a:bodyPr>
          <a:lstStyle>
            <a:lvl1pPr marL="0" indent="0">
              <a:buNone/>
              <a:defRPr sz="1500" b="1" i="0" cap="all" spc="225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3671" y="2717801"/>
            <a:ext cx="3339704" cy="3559452"/>
          </a:xfrm>
        </p:spPr>
        <p:txBody>
          <a:bodyPr/>
          <a:lstStyle>
            <a:lvl2pPr marL="205740" indent="0">
              <a:buFontTx/>
              <a:buNone/>
              <a:defRPr/>
            </a:lvl2pPr>
            <a:lvl3pPr marL="411480">
              <a:defRPr/>
            </a:lvl3pPr>
            <a:lvl4pPr marL="445770" indent="0">
              <a:buFontTx/>
              <a:buNone/>
              <a:defRPr/>
            </a:lvl4pPr>
            <a:lvl5pPr marL="617220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83406" y="1835219"/>
            <a:ext cx="3762707" cy="823912"/>
          </a:xfrm>
        </p:spPr>
        <p:txBody>
          <a:bodyPr anchor="b">
            <a:normAutofit/>
          </a:bodyPr>
          <a:lstStyle>
            <a:lvl1pPr marL="0" indent="0">
              <a:buNone/>
              <a:defRPr sz="1500" b="1" i="0" cap="all" spc="225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83406" y="2717801"/>
            <a:ext cx="3762707" cy="3559453"/>
          </a:xfrm>
        </p:spPr>
        <p:txBody>
          <a:bodyPr/>
          <a:lstStyle>
            <a:lvl2pPr marL="342900" indent="0">
              <a:buNone/>
              <a:defRPr/>
            </a:lvl2pPr>
            <a:lvl3pPr marL="411480">
              <a:defRPr/>
            </a:lvl3pPr>
            <a:lvl4pPr marL="445770" indent="0">
              <a:buFontTx/>
              <a:buNone/>
              <a:defRPr/>
            </a:lvl4pPr>
            <a:lvl5pPr marL="617220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581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6658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2523217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725" y="457201"/>
            <a:ext cx="3127766" cy="191750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1228" y="457200"/>
            <a:ext cx="4171951" cy="5943600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7725" y="2374709"/>
            <a:ext cx="3127766" cy="40260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124572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927324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529" y="457200"/>
            <a:ext cx="2934931" cy="192881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943314" y="457200"/>
            <a:ext cx="4582716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6529" y="2386014"/>
            <a:ext cx="2934931" cy="401478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4176155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88159" y="1825625"/>
            <a:ext cx="7357953" cy="451669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19791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464025"/>
            <a:ext cx="1621155" cy="58002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464024"/>
            <a:ext cx="5915025" cy="58002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7569617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6AA56-24E5-65A8-11E9-4BFB61B9E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B40A36-9961-63D3-983B-BAB71B26C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A453F4-DB00-3BD7-9ED7-DE934CC2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4A4646-7B0D-382C-1667-F30335F7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E6C4A2-4F1D-F102-BB14-1D868EBA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8175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03074-2553-83A7-651E-34D6BAE4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3C12AB-8E57-9354-7FD4-AA2BA66F9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E9D9F3-FE3C-C7C5-70F3-76990C81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CEF76E-169C-DC6A-18EF-8B2B35F31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D47DAA-1354-0D0F-DBAD-6BA840C2D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7588457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FA0FD-CBBF-877A-CACD-9ECA37F30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94131F-EAEB-A1BA-DF1C-82AEE041D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4EDBDF-C215-6BDC-D9F3-6A21384D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315E60-E0EF-7348-80ED-938C74711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1B8547-6EDE-2FD8-AA3F-DA6E062E8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7435555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C1C67-FDEC-CC30-1BA4-BBCE12C5C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87989A-A6F6-314F-9233-21544A691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5A0BC6-40A0-0D32-4668-4D4BD1CA4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FBE856-75AE-2BA8-3E83-822C6104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63CF59-9307-D09F-6CA1-4600E3C22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4E3A99-0EDE-929F-23FC-928D55291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7526863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37711-53A7-F582-595E-51865B3AB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CB3970-24F1-10B8-58F3-7A03C9320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20125D-09CA-E6AD-05D5-8F62EAFF6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7D8511-DF87-ECAC-117E-487607F33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C8A626-B16E-F50C-0B07-A04E6FF33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75DF1A-93A0-D825-5870-532484B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429C9D-08DA-1183-85D2-18856821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C555FFB-FB7D-F70C-0B03-B659ADD6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75406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86FF4A-31A3-0614-A84C-F0CDA25F5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B0B3118-8ABA-72B1-E184-170D24B11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079CE4-8E3D-29B2-C33C-976985F3F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7838B48-06A4-D4A3-BDC6-4F8B8035B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3239442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B335988-09E7-A88A-A3A2-841BD238D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F02FC41-1B1D-51BA-FC3B-DF0FC506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CE2608-F8FB-3BA4-4C9F-ACDC2F13B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669867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3396497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3AE1E-1D72-3E72-20D7-337610DF8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FC4896-A82C-9C05-8D0D-882E3FE2C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86D852-D167-D11D-A7F6-A7CA0E892C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309D69-5ED2-FD9D-7E9D-7544B544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F65F3C-8F88-B941-CBB0-E22038FC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82F813-141A-E358-4C5D-7581F2789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792091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BA0A3-21CC-2F7A-CDDB-2432B17F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05BEBB-3CB1-A1AA-7966-FCF214813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21536C-E29F-C77A-FE52-B6E9475F0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5A92BD-B0A3-1C1B-0211-3F0A6F085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0D7109B-3012-2F31-AA96-AD8718419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6D35B2-6B10-E92F-C7A8-C26769EEE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0268991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415FB7-DA2F-BC0A-D2C9-5F570174C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81C2E3-E06A-F687-28D1-3C128D8EF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5FFC7C-758E-B2CC-F3F1-8D64440EE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3BFF21-11FC-2770-C57C-EE8443214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2329AC-F175-AE9D-F06B-22791D6DB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3945449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68E1C0-F2F5-1C50-7A10-C12323088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A83025-D4A7-686E-5304-3B3029C07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28E340-BF54-9BA8-37A5-008B626BD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2B6FDC-366F-3E0A-EF43-A3BAB5DE3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86DEBA-2C40-9436-5B90-B1E95D0C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563448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805044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656898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96131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824703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403500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9931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customXml" Target="../ink/ink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1340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308" y="0"/>
            <a:ext cx="964692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159" y="609601"/>
            <a:ext cx="7357953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8159" y="1825625"/>
            <a:ext cx="7357953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50974" y="5117466"/>
            <a:ext cx="264766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 cap="all" spc="225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7489558" y="1453043"/>
            <a:ext cx="27704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cap="all" spc="225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70091" y="3138986"/>
            <a:ext cx="409433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9368033" y="6342652"/>
              <a:ext cx="27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361283" y="6333652"/>
                <a:ext cx="135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642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685800" rtl="0" eaLnBrk="1" latinLnBrk="0" hangingPunct="1">
        <a:lnSpc>
          <a:spcPct val="110000"/>
        </a:lnSpc>
        <a:spcBef>
          <a:spcPct val="0"/>
        </a:spcBef>
        <a:buNone/>
        <a:defRPr sz="2100" kern="1200" cap="all" spc="45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SzPct val="80000"/>
        <a:buFont typeface="Arial" panose="020B0604020202020204" pitchFamily="34" charset="0"/>
        <a:buChar char="•"/>
        <a:defRPr sz="1500" kern="1200" spc="38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05740" indent="0" algn="l" defTabSz="685800" rtl="0" eaLnBrk="1" latinLnBrk="0" hangingPunct="1">
        <a:lnSpc>
          <a:spcPct val="100000"/>
        </a:lnSpc>
        <a:spcBef>
          <a:spcPts val="375"/>
        </a:spcBef>
        <a:buFontTx/>
        <a:buNone/>
        <a:defRPr sz="1350" kern="1200" spc="38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454343" indent="-214313" algn="l" defTabSz="685800" rtl="0" eaLnBrk="1" latinLnBrk="0" hangingPunct="1">
        <a:lnSpc>
          <a:spcPct val="100000"/>
        </a:lnSpc>
        <a:spcBef>
          <a:spcPts val="375"/>
        </a:spcBef>
        <a:buSzPct val="80000"/>
        <a:buFont typeface="Arial" panose="020B0604020202020204" pitchFamily="34" charset="0"/>
        <a:buChar char="•"/>
        <a:defRPr sz="1200" kern="1200" spc="38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473202" indent="0" algn="l" defTabSz="685800" rtl="0" eaLnBrk="1" latinLnBrk="0" hangingPunct="1">
        <a:lnSpc>
          <a:spcPct val="100000"/>
        </a:lnSpc>
        <a:spcBef>
          <a:spcPts val="375"/>
        </a:spcBef>
        <a:buFontTx/>
        <a:buNone/>
        <a:defRPr sz="1050" kern="1200" spc="38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617220" indent="-171450" algn="l" defTabSz="685800" rtl="0" eaLnBrk="1" latinLnBrk="0" hangingPunct="1">
        <a:lnSpc>
          <a:spcPct val="100000"/>
        </a:lnSpc>
        <a:spcBef>
          <a:spcPts val="375"/>
        </a:spcBef>
        <a:buSzPct val="80000"/>
        <a:buFont typeface="Arial" panose="020B0604020202020204" pitchFamily="34" charset="0"/>
        <a:buChar char="•"/>
        <a:defRPr sz="1050" kern="1200" spc="38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164C3AF-66F3-B351-EE33-BB267743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7A2B9B-9AB5-106F-1C16-728866A33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72DE8E-7942-157E-8D04-B3F0BFF31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960BD-7AC1-4217-9611-AAA56D3EE38F}" type="datetime4">
              <a:rPr lang="en-US" smtClean="0"/>
              <a:pPr/>
              <a:t>September 22, 2025</a:t>
            </a:fld>
            <a:endParaRPr lang="en-US" dirty="0">
              <a:latin typeface="+mn-lt"/>
            </a:endParaRP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32CDB0-E373-4553-5FB5-5FDB4F3EB2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03EFC0-E381-3931-6E37-9E93FB376F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AEF59-F28E-467C-9EA3-92D1CFAD475A}" type="slidenum">
              <a:rPr lang="en-US" smtClean="0"/>
              <a:pPr/>
              <a:t>‹Nº›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41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9ABEFDBA-55C5-4262-4011-6A525FDB524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2"/>
            <a:ext cx="9161122" cy="6857998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B381946-4042-D25F-781D-B3D9E2858549}"/>
              </a:ext>
            </a:extLst>
          </p:cNvPr>
          <p:cNvSpPr txBox="1"/>
          <p:nvPr/>
        </p:nvSpPr>
        <p:spPr>
          <a:xfrm>
            <a:off x="2290989" y="3255876"/>
            <a:ext cx="45791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50" b="1" dirty="0">
                <a:latin typeface="Arial" panose="020B0604020202020204" pitchFamily="34" charset="0"/>
                <a:cs typeface="Arial" panose="020B0604020202020204" pitchFamily="34" charset="0"/>
              </a:rPr>
              <a:t>Título de la comunicación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EC2DD98-7320-15E7-FBE5-D4939DEEEC2E}"/>
              </a:ext>
            </a:extLst>
          </p:cNvPr>
          <p:cNvSpPr txBox="1"/>
          <p:nvPr/>
        </p:nvSpPr>
        <p:spPr>
          <a:xfrm>
            <a:off x="2282427" y="3555958"/>
            <a:ext cx="4579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50" dirty="0">
                <a:latin typeface="Arial" panose="020B0604020202020204" pitchFamily="34" charset="0"/>
                <a:cs typeface="Arial" panose="020B0604020202020204" pitchFamily="34" charset="0"/>
              </a:rPr>
              <a:t>Autor/a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E9496C-9D56-0287-B1C7-852A79F39E71}"/>
              </a:ext>
            </a:extLst>
          </p:cNvPr>
          <p:cNvSpPr txBox="1"/>
          <p:nvPr/>
        </p:nvSpPr>
        <p:spPr>
          <a:xfrm>
            <a:off x="2282427" y="4616123"/>
            <a:ext cx="4579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>
                <a:latin typeface="Arial" panose="020B0604020202020204" pitchFamily="34" charset="0"/>
                <a:cs typeface="Arial" panose="020B0604020202020204" pitchFamily="34" charset="0"/>
              </a:rPr>
              <a:t>III Congreso de iniciación a la investigación</a:t>
            </a:r>
          </a:p>
          <a:p>
            <a:pPr algn="ctr"/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9 y 10 de junio, Zaragoza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A3C9794-8E06-F7F7-2A25-7D55A8CB6DBC}"/>
              </a:ext>
            </a:extLst>
          </p:cNvPr>
          <p:cNvSpPr txBox="1"/>
          <p:nvPr/>
        </p:nvSpPr>
        <p:spPr>
          <a:xfrm>
            <a:off x="2282427" y="3791256"/>
            <a:ext cx="4579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50" i="1" dirty="0">
                <a:latin typeface="Arial" panose="020B0604020202020204" pitchFamily="34" charset="0"/>
                <a:cs typeface="Arial" panose="020B0604020202020204" pitchFamily="34" charset="0"/>
              </a:rPr>
              <a:t>Grado USJ / Universidad (en caso de no proceder de USJ)</a:t>
            </a:r>
          </a:p>
        </p:txBody>
      </p:sp>
      <p:pic>
        <p:nvPicPr>
          <p:cNvPr id="11" name="Imagen 10" descr="Imagen que contiene Polígono&#10;&#10;Descripción generada automáticamente">
            <a:extLst>
              <a:ext uri="{FF2B5EF4-FFF2-40B4-BE49-F238E27FC236}">
                <a16:creationId xmlns:a16="http://schemas.microsoft.com/office/drawing/2014/main" id="{88AC328E-3FCA-2E5A-9CAD-4BC893663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70" y="6046344"/>
            <a:ext cx="811657" cy="81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8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0170F17-2261-DC45-7E33-60C7768AED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89" b="75111"/>
          <a:stretch>
            <a:fillRect/>
          </a:stretch>
        </p:blipFill>
        <p:spPr>
          <a:xfrm>
            <a:off x="133904" y="177068"/>
            <a:ext cx="2354116" cy="60265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958A290-1B71-41B0-BE6D-067912FF971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2168" t="93970"/>
          <a:stretch>
            <a:fillRect/>
          </a:stretch>
        </p:blipFill>
        <p:spPr>
          <a:xfrm>
            <a:off x="7550676" y="296727"/>
            <a:ext cx="1459420" cy="41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775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1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0F3F2"/>
      </a:lt2>
      <a:accent1>
        <a:srgbClr val="DB358E"/>
      </a:accent1>
      <a:accent2>
        <a:srgbClr val="C923C1"/>
      </a:accent2>
      <a:accent3>
        <a:srgbClr val="9E35DB"/>
      </a:accent3>
      <a:accent4>
        <a:srgbClr val="5635CD"/>
      </a:accent4>
      <a:accent5>
        <a:srgbClr val="3557DB"/>
      </a:accent5>
      <a:accent6>
        <a:srgbClr val="238AC9"/>
      </a:accent6>
      <a:hlink>
        <a:srgbClr val="3F44BF"/>
      </a:hlink>
      <a:folHlink>
        <a:srgbClr val="7F7F7F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ACBF048A-35A3-4AF3-A83F-00067148F5F5}" vid="{E3705D24-575A-45C3-8B15-CAA671191523}"/>
    </a:ext>
  </a:extLst>
</a:theme>
</file>

<file path=ppt/theme/theme3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F8E34EF4B254A96B2A3A64A875868" ma:contentTypeVersion="2" ma:contentTypeDescription="Create a new document." ma:contentTypeScope="" ma:versionID="f305406850c9df603c47a6e3c7216cfe">
  <xsd:schema xmlns:xsd="http://www.w3.org/2001/XMLSchema" xmlns:xs="http://www.w3.org/2001/XMLSchema" xmlns:p="http://schemas.microsoft.com/office/2006/metadata/properties" xmlns:ns3="7597f22d-1aa4-42e1-9b0b-db7e302e97bc" targetNamespace="http://schemas.microsoft.com/office/2006/metadata/properties" ma:root="true" ma:fieldsID="f625e65646658e4ab280c01bca67fcc5" ns3:_="">
    <xsd:import namespace="7597f22d-1aa4-42e1-9b0b-db7e302e97b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97f22d-1aa4-42e1-9b0b-db7e302e9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6E54DF-3238-425D-9AFA-7D5C870B2552}">
  <ds:schemaRefs>
    <ds:schemaRef ds:uri="http://www.w3.org/XML/1998/namespace"/>
    <ds:schemaRef ds:uri="http://purl.org/dc/terms/"/>
    <ds:schemaRef ds:uri="http://schemas.microsoft.com/office/infopath/2007/PartnerControls"/>
    <ds:schemaRef ds:uri="7597f22d-1aa4-42e1-9b0b-db7e302e97bc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360ACE0-9C25-4D8D-B9EE-19641838F4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97f22d-1aa4-42e1-9b0b-db7e302e97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281F85-C3D4-4A98-8E62-EA3F3512C5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1264</TotalTime>
  <Words>36</Words>
  <Application>Microsoft Macintosh PowerPoint</Application>
  <PresentationFormat>Presentación en pantalla (4:3)</PresentationFormat>
  <Paragraphs>7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Bembo</vt:lpstr>
      <vt:lpstr>Calibri</vt:lpstr>
      <vt:lpstr>Tema de Office</vt:lpstr>
      <vt:lpstr>Tema1</vt:lpstr>
      <vt:lpstr>1_Tema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Congreso de iniciación a la investigación</dc:title>
  <dc:creator>Universidad San Jorge</dc:creator>
  <cp:lastModifiedBy>LAURA LOMBA ERASO</cp:lastModifiedBy>
  <cp:revision>82</cp:revision>
  <dcterms:created xsi:type="dcterms:W3CDTF">2021-02-08T17:01:45Z</dcterms:created>
  <dcterms:modified xsi:type="dcterms:W3CDTF">2025-09-22T13:55:26Z</dcterms:modified>
</cp:coreProperties>
</file>